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8288000" cy="10287000"/>
  <p:notesSz cx="6858000" cy="9144000"/>
  <p:embeddedFontLst>
    <p:embeddedFont>
      <p:font typeface="Montserrat 1" pitchFamily="2" charset="77"/>
      <p:regular r:id="rId8"/>
      <p:bold r:id="rId9"/>
      <p:italic r:id="rId10"/>
      <p:boldItalic r:id="rId11"/>
    </p:embeddedFont>
    <p:embeddedFont>
      <p:font typeface="Montserrat 1 Bold" pitchFamily="2" charset="77"/>
      <p:regular r:id="rId12"/>
      <p:bold r:id="rId13"/>
      <p:italic r:id="rId14"/>
      <p:boldItalic r:id="rId15"/>
    </p:embeddedFont>
    <p:embeddedFont>
      <p:font typeface="Montserrat 2" pitchFamily="2" charset="77"/>
      <p:regular r:id="rId16"/>
      <p:bold r:id="rId17"/>
      <p:italic r:id="rId18"/>
      <p:boldItalic r:id="rId19"/>
    </p:embeddedFont>
    <p:embeddedFont>
      <p:font typeface="Montserrat 2 Bold" pitchFamily="2" charset="77"/>
      <p:regular r:id="rId20"/>
      <p:bold r:id="rId21"/>
      <p:italic r:id="rId22"/>
      <p:boldItalic r:id="rId23"/>
    </p:embeddedFont>
    <p:embeddedFont>
      <p:font typeface="Montserrat 2 Semi-Bold" pitchFamily="2" charset="77"/>
      <p:regular r:id="rId24"/>
      <p:bold r:id="rId25"/>
      <p:italic r:id="rId26"/>
      <p:boldItalic r:id="rId27"/>
    </p:embeddedFont>
    <p:embeddedFont>
      <p:font typeface="Montserrat Semi-Bold" pitchFamily="2" charset="77"/>
      <p:regular r:id="rId28"/>
      <p:bold r:id="rId29"/>
      <p:italic r:id="rId30"/>
      <p:boldItalic r:id="rId31"/>
    </p:embeddedFont>
    <p:embeddedFont>
      <p:font typeface="Montserrat SemiBold" pitchFamily="2" charset="77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58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9" Type="http://schemas.openxmlformats.org/officeDocument/2006/relationships/tableStyles" Target="tableStyles.xml"/><Relationship Id="rId21" Type="http://schemas.openxmlformats.org/officeDocument/2006/relationships/font" Target="fonts/font14.fntdata"/><Relationship Id="rId34" Type="http://schemas.openxmlformats.org/officeDocument/2006/relationships/font" Target="fonts/font27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font" Target="fonts/font2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font" Target="fonts/font28.fntdata"/><Relationship Id="rId8" Type="http://schemas.openxmlformats.org/officeDocument/2006/relationships/font" Target="fonts/font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2F28-2DA5-49DA-930A-57DE1766E7EE}" type="datetimeFigureOut">
              <a:rPr lang="en-US" smtClean="0"/>
              <a:t>10/2/25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F0829-923F-4852-A7AD-AD24676634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3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F0829-923F-4852-A7AD-AD24676634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5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 ?><Relationships xmlns="http://schemas.openxmlformats.org/package/2006/relationships"><Relationship Id="rId8" Target="../media/image13.png" Type="http://schemas.openxmlformats.org/officeDocument/2006/relationships/image"/><Relationship Id="rId3" Target="../media/image8.png" Type="http://schemas.openxmlformats.org/officeDocument/2006/relationships/image"/><Relationship Id="rId7" Target="../media/image12.pn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1.png" Type="http://schemas.openxmlformats.org/officeDocument/2006/relationships/image"/><Relationship Id="rId5" Target="../media/image10.png" Type="http://schemas.openxmlformats.org/officeDocument/2006/relationships/image"/><Relationship Id="rId10" Target="../media/image15.png" Type="http://schemas.openxmlformats.org/officeDocument/2006/relationships/image"/><Relationship Id="rId4" Target="../media/image9.png" Type="http://schemas.openxmlformats.org/officeDocument/2006/relationships/image"/><Relationship Id="rId9" Target="../media/image14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3450" y="7918911"/>
            <a:ext cx="3596743" cy="1478519"/>
          </a:xfrm>
          <a:custGeom>
            <a:avLst/>
            <a:gdLst/>
            <a:ahLst/>
            <a:cxnLst/>
            <a:rect l="l" t="t" r="r" b="b"/>
            <a:pathLst>
              <a:path w="3596743" h="1478519">
                <a:moveTo>
                  <a:pt x="0" y="0"/>
                </a:moveTo>
                <a:lnTo>
                  <a:pt x="3596743" y="0"/>
                </a:lnTo>
                <a:lnTo>
                  <a:pt x="3596743" y="1478519"/>
                </a:lnTo>
                <a:lnTo>
                  <a:pt x="0" y="147851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41005" y="2064504"/>
            <a:ext cx="12205990" cy="22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2"/>
              </a:lnSpc>
            </a:pPr>
            <a:r>
              <a:rPr lang="en-US" sz="8104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18th IBEC SYMPOSIUM</a:t>
            </a:r>
          </a:p>
          <a:p>
            <a:pPr algn="ctr">
              <a:lnSpc>
                <a:spcPts val="6082"/>
              </a:lnSpc>
            </a:pPr>
            <a:r>
              <a:rPr lang="en-US" sz="4151" dirty="0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BIOENGINEERING FOR PRECISION MEDICINE</a:t>
            </a: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90465" y="962025"/>
            <a:ext cx="7461349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B8BE14"/>
                </a:solidFill>
                <a:latin typeface="Montserrat 1"/>
                <a:ea typeface="Montserrat 1"/>
                <a:cs typeface="Montserrat 1"/>
                <a:sym typeface="Montserrat 1"/>
              </a:rPr>
              <a:t>October 16th and 17th · Barcelona</a:t>
            </a:r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25400" y="8629595"/>
            <a:ext cx="4533881" cy="637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63"/>
              </a:lnSpc>
            </a:pPr>
            <a:r>
              <a:rPr lang="en-US" sz="3759" b="1" dirty="0">
                <a:solidFill>
                  <a:srgbClr val="FFFFFF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#IBECSymposium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4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933450" y="7918911"/>
            <a:ext cx="3596743" cy="1478519"/>
          </a:xfrm>
          <a:custGeom>
            <a:avLst/>
            <a:gdLst/>
            <a:ahLst/>
            <a:cxnLst/>
            <a:rect l="l" t="t" r="r" b="b"/>
            <a:pathLst>
              <a:path w="3596743" h="1478519">
                <a:moveTo>
                  <a:pt x="0" y="0"/>
                </a:moveTo>
                <a:lnTo>
                  <a:pt x="3596743" y="0"/>
                </a:lnTo>
                <a:lnTo>
                  <a:pt x="3596743" y="1478519"/>
                </a:lnTo>
                <a:lnTo>
                  <a:pt x="0" y="14785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1028700" y="1871019"/>
            <a:ext cx="2963019" cy="2346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08"/>
              </a:lnSpc>
            </a:pPr>
            <a:r>
              <a:rPr lang="en-US" sz="7104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Title</a:t>
            </a:r>
          </a:p>
          <a:p>
            <a:pPr algn="just">
              <a:lnSpc>
                <a:spcPts val="8350"/>
              </a:lnSpc>
            </a:pPr>
            <a:r>
              <a:rPr lang="en-US" sz="5700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Speaker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81075"/>
            <a:ext cx="1270248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B8BE14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18th IBEC SYMPOSIUM</a:t>
            </a:r>
            <a:r>
              <a:rPr lang="en-US" sz="2799">
                <a:solidFill>
                  <a:srgbClr val="B8BE14"/>
                </a:solidFill>
                <a:latin typeface="Montserrat 2"/>
                <a:ea typeface="Montserrat 2"/>
                <a:cs typeface="Montserrat 2"/>
                <a:sym typeface="Montserrat 2"/>
              </a:rPr>
              <a:t> · BIOENGINEERING FOR PRECISION MEDICINE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725400" y="8629595"/>
            <a:ext cx="4533881" cy="637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63"/>
              </a:lnSpc>
            </a:pPr>
            <a:r>
              <a:rPr lang="en-US" sz="3759" b="1" dirty="0">
                <a:solidFill>
                  <a:srgbClr val="FFFFFF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#IBECSymposium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564652" y="8722348"/>
            <a:ext cx="3129305" cy="3129305"/>
            <a:chOff x="0" y="0"/>
            <a:chExt cx="812800" cy="81280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AB30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93594" y="8854672"/>
            <a:ext cx="2335177" cy="884967"/>
          </a:xfrm>
          <a:custGeom>
            <a:avLst/>
            <a:gdLst/>
            <a:ahLst/>
            <a:cxnLst/>
            <a:rect l="l" t="t" r="r" b="b"/>
            <a:pathLst>
              <a:path w="2335177" h="884967">
                <a:moveTo>
                  <a:pt x="0" y="0"/>
                </a:moveTo>
                <a:lnTo>
                  <a:pt x="2335177" y="0"/>
                </a:lnTo>
                <a:lnTo>
                  <a:pt x="2335177" y="884968"/>
                </a:lnTo>
                <a:lnTo>
                  <a:pt x="0" y="8849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8768912" y="-1119217"/>
            <a:ext cx="10010091" cy="2238434"/>
            <a:chOff x="0" y="0"/>
            <a:chExt cx="1817387" cy="40640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817387" cy="406400"/>
            </a:xfrm>
            <a:custGeom>
              <a:avLst/>
              <a:gdLst/>
              <a:ahLst/>
              <a:cxnLst/>
              <a:rect l="l" t="t" r="r" b="b"/>
              <a:pathLst>
                <a:path w="1817387" h="406400">
                  <a:moveTo>
                    <a:pt x="1614187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614187" y="406400"/>
                  </a:lnTo>
                  <a:lnTo>
                    <a:pt x="1817387" y="203200"/>
                  </a:lnTo>
                  <a:lnTo>
                    <a:pt x="1614187" y="0"/>
                  </a:lnTo>
                  <a:close/>
                </a:path>
              </a:pathLst>
            </a:custGeom>
            <a:solidFill>
              <a:srgbClr val="6E5679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703087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6230305" y="-1268349"/>
            <a:ext cx="3196932" cy="1881597"/>
            <a:chOff x="0" y="0"/>
            <a:chExt cx="841990" cy="4955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1990" cy="495565"/>
            </a:xfrm>
            <a:custGeom>
              <a:avLst/>
              <a:gdLst/>
              <a:ahLst/>
              <a:cxnLst/>
              <a:rect l="l" t="t" r="r" b="b"/>
              <a:pathLst>
                <a:path w="841990" h="495565">
                  <a:moveTo>
                    <a:pt x="0" y="0"/>
                  </a:moveTo>
                  <a:lnTo>
                    <a:pt x="841990" y="0"/>
                  </a:lnTo>
                  <a:lnTo>
                    <a:pt x="841990" y="495565"/>
                  </a:lnTo>
                  <a:lnTo>
                    <a:pt x="0" y="495565"/>
                  </a:lnTo>
                  <a:close/>
                </a:path>
              </a:pathLst>
            </a:custGeom>
            <a:solidFill>
              <a:srgbClr val="AAB30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41990" cy="5336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2700000" flipH="1">
            <a:off x="16680605" y="-303287"/>
            <a:ext cx="4196794" cy="1820359"/>
          </a:xfrm>
          <a:custGeom>
            <a:avLst/>
            <a:gdLst/>
            <a:ahLst/>
            <a:cxnLst/>
            <a:rect l="l" t="t" r="r" b="b"/>
            <a:pathLst>
              <a:path w="4196794" h="1820359">
                <a:moveTo>
                  <a:pt x="4196794" y="0"/>
                </a:moveTo>
                <a:lnTo>
                  <a:pt x="0" y="0"/>
                </a:lnTo>
                <a:lnTo>
                  <a:pt x="0" y="1820359"/>
                </a:lnTo>
                <a:lnTo>
                  <a:pt x="4196794" y="1820359"/>
                </a:lnTo>
                <a:lnTo>
                  <a:pt x="419679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93118" y="136036"/>
            <a:ext cx="6313884" cy="798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29"/>
              </a:lnSpc>
            </a:pPr>
            <a:r>
              <a:rPr lang="en-US" sz="2449" b="1" dirty="0">
                <a:solidFill>
                  <a:srgbClr val="FFFFFF"/>
                </a:solidFill>
                <a:latin typeface="Montserrat SemiBold" pitchFamily="2" charset="77"/>
                <a:ea typeface="Montserrat 2 Bold"/>
                <a:cs typeface="Montserrat 2 Bold"/>
                <a:sym typeface="Montserrat 2 Bold"/>
              </a:rPr>
              <a:t>18th IBEC SYMPOSIUM</a:t>
            </a:r>
          </a:p>
          <a:p>
            <a:pPr algn="r">
              <a:lnSpc>
                <a:spcPts val="3009"/>
              </a:lnSpc>
              <a:spcBef>
                <a:spcPct val="0"/>
              </a:spcBef>
            </a:pPr>
            <a:r>
              <a:rPr lang="en-US" sz="2149" dirty="0">
                <a:solidFill>
                  <a:srgbClr val="FFFFFF"/>
                </a:solidFill>
                <a:latin typeface="Montserrat 2"/>
                <a:ea typeface="Montserrat 2"/>
                <a:cs typeface="Montserrat 2"/>
                <a:sym typeface="Montserrat 2"/>
              </a:rPr>
              <a:t>BIOENGINEERING FOR PRECISION MEDICINE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C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564652" y="8722348"/>
            <a:ext cx="3129305" cy="3129305"/>
            <a:chOff x="0" y="0"/>
            <a:chExt cx="812800" cy="81280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AB30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93594" y="8824920"/>
            <a:ext cx="2335177" cy="982571"/>
          </a:xfrm>
          <a:custGeom>
            <a:avLst/>
            <a:gdLst/>
            <a:ahLst/>
            <a:cxnLst/>
            <a:rect l="l" t="t" r="r" b="b"/>
            <a:pathLst>
              <a:path w="2335177" h="982571">
                <a:moveTo>
                  <a:pt x="0" y="0"/>
                </a:moveTo>
                <a:lnTo>
                  <a:pt x="2335177" y="0"/>
                </a:lnTo>
                <a:lnTo>
                  <a:pt x="2335177" y="982572"/>
                </a:lnTo>
                <a:lnTo>
                  <a:pt x="0" y="98257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8768912" y="-1119217"/>
            <a:ext cx="10010091" cy="2238434"/>
            <a:chOff x="0" y="0"/>
            <a:chExt cx="1817387" cy="40640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817387" cy="406400"/>
            </a:xfrm>
            <a:custGeom>
              <a:avLst/>
              <a:gdLst/>
              <a:ahLst/>
              <a:cxnLst/>
              <a:rect l="l" t="t" r="r" b="b"/>
              <a:pathLst>
                <a:path w="1817387" h="406400">
                  <a:moveTo>
                    <a:pt x="1614187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614187" y="406400"/>
                  </a:lnTo>
                  <a:lnTo>
                    <a:pt x="1817387" y="203200"/>
                  </a:lnTo>
                  <a:lnTo>
                    <a:pt x="1614187" y="0"/>
                  </a:lnTo>
                  <a:close/>
                </a:path>
              </a:pathLst>
            </a:custGeom>
            <a:solidFill>
              <a:srgbClr val="6E5679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703087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 rot="2700000">
            <a:off x="16230305" y="-1268349"/>
            <a:ext cx="3196932" cy="1881597"/>
            <a:chOff x="0" y="0"/>
            <a:chExt cx="841990" cy="495565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41990" cy="495565"/>
            </a:xfrm>
            <a:custGeom>
              <a:avLst/>
              <a:gdLst/>
              <a:ahLst/>
              <a:cxnLst/>
              <a:rect l="l" t="t" r="r" b="b"/>
              <a:pathLst>
                <a:path w="841990" h="495565">
                  <a:moveTo>
                    <a:pt x="0" y="0"/>
                  </a:moveTo>
                  <a:lnTo>
                    <a:pt x="841990" y="0"/>
                  </a:lnTo>
                  <a:lnTo>
                    <a:pt x="841990" y="495565"/>
                  </a:lnTo>
                  <a:lnTo>
                    <a:pt x="0" y="495565"/>
                  </a:lnTo>
                  <a:close/>
                </a:path>
              </a:pathLst>
            </a:custGeom>
            <a:solidFill>
              <a:srgbClr val="AAB30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41990" cy="5336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2700000" flipH="1">
            <a:off x="16680605" y="-303287"/>
            <a:ext cx="4196794" cy="1820359"/>
          </a:xfrm>
          <a:custGeom>
            <a:avLst/>
            <a:gdLst/>
            <a:ahLst/>
            <a:cxnLst/>
            <a:rect l="l" t="t" r="r" b="b"/>
            <a:pathLst>
              <a:path w="4196794" h="1820359">
                <a:moveTo>
                  <a:pt x="4196794" y="0"/>
                </a:moveTo>
                <a:lnTo>
                  <a:pt x="0" y="0"/>
                </a:lnTo>
                <a:lnTo>
                  <a:pt x="0" y="1820359"/>
                </a:lnTo>
                <a:lnTo>
                  <a:pt x="4196794" y="1820359"/>
                </a:lnTo>
                <a:lnTo>
                  <a:pt x="419679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93118" y="136036"/>
            <a:ext cx="6313884" cy="798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29"/>
              </a:lnSpc>
            </a:pPr>
            <a:r>
              <a:rPr lang="en-US" sz="2449" b="1" dirty="0">
                <a:solidFill>
                  <a:srgbClr val="FFFFFF"/>
                </a:solidFill>
                <a:latin typeface="Montserrat SemiBold" pitchFamily="2" charset="77"/>
                <a:ea typeface="Montserrat 2 Bold"/>
                <a:cs typeface="Montserrat 2 Bold"/>
                <a:sym typeface="Montserrat 2 Bold"/>
              </a:rPr>
              <a:t>18th IBEC SYMPOSIUM</a:t>
            </a:r>
          </a:p>
          <a:p>
            <a:pPr algn="r">
              <a:lnSpc>
                <a:spcPts val="3009"/>
              </a:lnSpc>
              <a:spcBef>
                <a:spcPct val="0"/>
              </a:spcBef>
            </a:pPr>
            <a:r>
              <a:rPr lang="en-US" sz="2149" dirty="0">
                <a:solidFill>
                  <a:srgbClr val="FFFFFF"/>
                </a:solidFill>
                <a:latin typeface="Montserrat 2"/>
                <a:ea typeface="Montserrat 2"/>
                <a:cs typeface="Montserrat 2"/>
                <a:sym typeface="Montserrat 2"/>
              </a:rPr>
              <a:t>BIOENGINEERING FOR PRECISION MEDICINE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44623" y="1321795"/>
            <a:ext cx="6104170" cy="2422046"/>
          </a:xfrm>
          <a:custGeom>
            <a:avLst/>
            <a:gdLst/>
            <a:ahLst/>
            <a:cxnLst/>
            <a:rect l="l" t="t" r="r" b="b"/>
            <a:pathLst>
              <a:path w="6104170" h="2422046">
                <a:moveTo>
                  <a:pt x="0" y="0"/>
                </a:moveTo>
                <a:lnTo>
                  <a:pt x="6104170" y="0"/>
                </a:lnTo>
                <a:lnTo>
                  <a:pt x="6104170" y="2422046"/>
                </a:lnTo>
                <a:lnTo>
                  <a:pt x="0" y="24220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2003" t="-68715" r="-22482" b="-67510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4219" y="6761956"/>
            <a:ext cx="3260758" cy="1277576"/>
          </a:xfrm>
          <a:custGeom>
            <a:avLst/>
            <a:gdLst/>
            <a:ahLst/>
            <a:cxnLst/>
            <a:rect l="l" t="t" r="r" b="b"/>
            <a:pathLst>
              <a:path w="3260758" h="1277576">
                <a:moveTo>
                  <a:pt x="0" y="0"/>
                </a:moveTo>
                <a:lnTo>
                  <a:pt x="3260757" y="0"/>
                </a:lnTo>
                <a:lnTo>
                  <a:pt x="3260757" y="1277576"/>
                </a:lnTo>
                <a:lnTo>
                  <a:pt x="0" y="127757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5752" y="6822409"/>
            <a:ext cx="2863606" cy="1217122"/>
          </a:xfrm>
          <a:custGeom>
            <a:avLst/>
            <a:gdLst/>
            <a:ahLst/>
            <a:cxnLst/>
            <a:rect l="l" t="t" r="r" b="b"/>
            <a:pathLst>
              <a:path w="2863606" h="1217122">
                <a:moveTo>
                  <a:pt x="0" y="0"/>
                </a:moveTo>
                <a:lnTo>
                  <a:pt x="2863605" y="0"/>
                </a:lnTo>
                <a:lnTo>
                  <a:pt x="2863605" y="1217123"/>
                </a:lnTo>
                <a:lnTo>
                  <a:pt x="0" y="121712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78131" y="6822409"/>
            <a:ext cx="1677558" cy="1217122"/>
          </a:xfrm>
          <a:custGeom>
            <a:avLst/>
            <a:gdLst/>
            <a:ahLst/>
            <a:cxnLst/>
            <a:rect l="l" t="t" r="r" b="b"/>
            <a:pathLst>
              <a:path w="1677558" h="1217122">
                <a:moveTo>
                  <a:pt x="0" y="0"/>
                </a:moveTo>
                <a:lnTo>
                  <a:pt x="1677559" y="0"/>
                </a:lnTo>
                <a:lnTo>
                  <a:pt x="1677559" y="1217123"/>
                </a:lnTo>
                <a:lnTo>
                  <a:pt x="0" y="121712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08932" y="8536274"/>
            <a:ext cx="2744559" cy="739887"/>
          </a:xfrm>
          <a:custGeom>
            <a:avLst/>
            <a:gdLst/>
            <a:ahLst/>
            <a:cxnLst/>
            <a:rect l="l" t="t" r="r" b="b"/>
            <a:pathLst>
              <a:path w="2744559" h="739887">
                <a:moveTo>
                  <a:pt x="0" y="0"/>
                </a:moveTo>
                <a:lnTo>
                  <a:pt x="2744558" y="0"/>
                </a:lnTo>
                <a:lnTo>
                  <a:pt x="2744558" y="739887"/>
                </a:lnTo>
                <a:lnTo>
                  <a:pt x="0" y="73988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88349" y="8670377"/>
            <a:ext cx="2404640" cy="605784"/>
          </a:xfrm>
          <a:custGeom>
            <a:avLst/>
            <a:gdLst/>
            <a:ahLst/>
            <a:cxnLst/>
            <a:rect l="l" t="t" r="r" b="b"/>
            <a:pathLst>
              <a:path w="2404640" h="605784">
                <a:moveTo>
                  <a:pt x="0" y="0"/>
                </a:moveTo>
                <a:lnTo>
                  <a:pt x="2404641" y="0"/>
                </a:lnTo>
                <a:lnTo>
                  <a:pt x="2404641" y="605784"/>
                </a:lnTo>
                <a:lnTo>
                  <a:pt x="0" y="60578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83983" y="8536274"/>
            <a:ext cx="3095085" cy="927980"/>
          </a:xfrm>
          <a:custGeom>
            <a:avLst/>
            <a:gdLst/>
            <a:ahLst/>
            <a:cxnLst/>
            <a:rect l="l" t="t" r="r" b="b"/>
            <a:pathLst>
              <a:path w="3095085" h="927980">
                <a:moveTo>
                  <a:pt x="0" y="0"/>
                </a:moveTo>
                <a:lnTo>
                  <a:pt x="3095085" y="0"/>
                </a:lnTo>
                <a:lnTo>
                  <a:pt x="3095085" y="927979"/>
                </a:lnTo>
                <a:lnTo>
                  <a:pt x="0" y="92797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8729" y="3677166"/>
            <a:ext cx="4206960" cy="621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06"/>
              </a:lnSpc>
            </a:pPr>
            <a:r>
              <a:rPr lang="en-US" sz="3647" b="1" dirty="0">
                <a:solidFill>
                  <a:srgbClr val="FFFFFF"/>
                </a:solidFill>
                <a:latin typeface="Montserrat 2 Semi-Bold"/>
                <a:ea typeface="Montserrat 2 Semi-Bold"/>
                <a:cs typeface="Montserrat 2 Semi-Bold"/>
                <a:sym typeface="Montserrat 2 Semi-Bold"/>
              </a:rPr>
              <a:t>ibecbarcelona.eu</a:t>
            </a:r>
          </a:p>
        </p:txBody>
      </p:sp>
      <p:pic>
        <p:nvPicPr>
          <p:cNvPr id="11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7394" y="1269164"/>
            <a:ext cx="2416897" cy="24168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45</Words>
  <Application>Microsoft Macintosh PowerPoint</Application>
  <PresentationFormat>Personalizado</PresentationFormat>
  <Paragraphs>14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6" baseType="lpstr">
      <vt:lpstr>Montserrat 1 Bold</vt:lpstr>
      <vt:lpstr>Montserrat 2 Semi-Bold</vt:lpstr>
      <vt:lpstr>Calibri</vt:lpstr>
      <vt:lpstr>Montserrat 2 Bold</vt:lpstr>
      <vt:lpstr>Montserrat 1</vt:lpstr>
      <vt:lpstr>Montserrat SemiBold</vt:lpstr>
      <vt:lpstr>Aptos</vt:lpstr>
      <vt:lpstr>Montserrat Semi-Bold</vt:lpstr>
      <vt:lpstr>Arial</vt:lpstr>
      <vt:lpstr>Montserrat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18th IBEC SYMPOSIUM BIOENGINEERING FOR PRECISION MEDICINE</dc:title>
  <cp:lastModifiedBy>Anna Solé Tremoleda</cp:lastModifiedBy>
  <cp:revision>8</cp:revision>
  <dcterms:created xsi:type="dcterms:W3CDTF">2006-08-16T00:00:00Z</dcterms:created>
  <dcterms:modified xsi:type="dcterms:W3CDTF">2025-10-02T09:21:21Z</dcterms:modified>
  <dc:identifier>DAGwstaEYTI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2197795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S10.9.2</vt:lpwstr>
  </property>
</Properties>
</file>