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30279975" cy="42808525"/>
  <p:notesSz cx="6858000" cy="9144000"/>
  <p:defaultTextStyle>
    <a:defPPr>
      <a:defRPr lang="es-ES"/>
    </a:defPPr>
    <a:lvl1pPr algn="l" defTabSz="417512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2087563" indent="-1630363" algn="l" defTabSz="417512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4175125" indent="-3260725" algn="l" defTabSz="417512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6264275" indent="-4892675" algn="l" defTabSz="417512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8351838" indent="-6523038" algn="l" defTabSz="417512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443"/>
    <p:restoredTop sz="94660"/>
  </p:normalViewPr>
  <p:slideViewPr>
    <p:cSldViewPr>
      <p:cViewPr>
        <p:scale>
          <a:sx n="52" d="100"/>
          <a:sy n="52" d="100"/>
        </p:scale>
        <p:origin x="912" y="-8304"/>
      </p:cViewPr>
      <p:guideLst>
        <p:guide orient="horz" pos="13483"/>
        <p:guide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CE6E220-5B50-0F97-5EE2-D387BCBBB2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069DA7-EAC0-3968-B4B9-F105FB9828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121EF74-F6B1-BA42-BB59-E5231B8676BD}" type="datetimeFigureOut">
              <a:rPr lang="en-US" altLang="ca-ES"/>
              <a:pPr>
                <a:defRPr/>
              </a:pPr>
              <a:t>2/6/24</a:t>
            </a:fld>
            <a:endParaRPr lang="en-US" altLang="ca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410869-5B04-E651-C974-51E8903821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099EE6-B516-876F-127F-B5F5DF7371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53DE2E7-F4E1-EF44-8D72-0A18416FE946}" type="slidenum">
              <a:rPr lang="en-US" altLang="ca-ES"/>
              <a:pPr>
                <a:defRPr/>
              </a:pPr>
              <a:t>‹Nº›</a:t>
            </a:fld>
            <a:endParaRPr lang="en-US" alt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06T09:24:25.7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06T09:24:27.9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06T09:24:49.8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34531" y="7290694"/>
            <a:ext cx="26426936" cy="1944216"/>
          </a:xfrm>
          <a:prstGeom prst="rect">
            <a:avLst/>
          </a:prstGeom>
        </p:spPr>
        <p:txBody>
          <a:bodyPr/>
          <a:lstStyle>
            <a:lvl1pPr algn="l">
              <a:defRPr sz="8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s-ES_tradnl"/>
              <a:t>Click to edit Master title style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034531" y="10171014"/>
            <a:ext cx="26426936" cy="27003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11803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customXml" Target="../ink/ink2.xm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customXml" Target="../ink/ink1.xml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customXml" Target="../ink/ink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Marcador de contenido 9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64570535-EA3D-A05B-79E4-DAFAC9121C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467" y="40122533"/>
            <a:ext cx="3670387" cy="917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Imagen 2" descr="Forma&#10;&#10;Descripción generada automáticamente con confianza media">
            <a:extLst>
              <a:ext uri="{FF2B5EF4-FFF2-40B4-BE49-F238E27FC236}">
                <a16:creationId xmlns:a16="http://schemas.microsoft.com/office/drawing/2014/main" id="{7E217A37-B01E-148E-97E8-F697C17308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1035" y="40091282"/>
            <a:ext cx="3823466" cy="994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Imagen 3" descr="Texto&#10;&#10;Descripción generada automáticamente">
            <a:extLst>
              <a:ext uri="{FF2B5EF4-FFF2-40B4-BE49-F238E27FC236}">
                <a16:creationId xmlns:a16="http://schemas.microsoft.com/office/drawing/2014/main" id="{53A8D031-EFE6-1780-1DCC-FD5D70D5001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7365" y="39769089"/>
            <a:ext cx="5284830" cy="150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 descr="CERCA logo">
            <a:extLst>
              <a:ext uri="{FF2B5EF4-FFF2-40B4-BE49-F238E27FC236}">
                <a16:creationId xmlns:a16="http://schemas.microsoft.com/office/drawing/2014/main" id="{DDD4A6B2-C099-F6F1-0C92-9BE5BECEED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3395" y="39982326"/>
            <a:ext cx="3523296" cy="122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 descr="Logotipo, Icono&#10;&#10;Descripción generada automáticamente">
            <a:extLst>
              <a:ext uri="{FF2B5EF4-FFF2-40B4-BE49-F238E27FC236}">
                <a16:creationId xmlns:a16="http://schemas.microsoft.com/office/drawing/2014/main" id="{363E16B0-0B2D-D55C-CC28-C307F50CA44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7291" y="39910318"/>
            <a:ext cx="1660467" cy="120350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717214D-509F-07CD-197A-F4C0D1A6291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4086" y="39982326"/>
            <a:ext cx="2323045" cy="1203506"/>
          </a:xfrm>
          <a:prstGeom prst="rect">
            <a:avLst/>
          </a:prstGeom>
        </p:spPr>
      </p:pic>
      <p:pic>
        <p:nvPicPr>
          <p:cNvPr id="10" name="Imagen 9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6BD75499-7CC2-5F60-C23A-D2100044702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587" y="1962102"/>
            <a:ext cx="6696744" cy="2465059"/>
          </a:xfrm>
          <a:prstGeom prst="rect">
            <a:avLst/>
          </a:prstGeom>
        </p:spPr>
      </p:pic>
      <p:pic>
        <p:nvPicPr>
          <p:cNvPr id="15" name="Imagen 14" descr="Texto&#10;&#10;Descripción generada automáticamente">
            <a:extLst>
              <a:ext uri="{FF2B5EF4-FFF2-40B4-BE49-F238E27FC236}">
                <a16:creationId xmlns:a16="http://schemas.microsoft.com/office/drawing/2014/main" id="{895231D3-C224-4674-FFB6-486557CEBEA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4523" y="1962102"/>
            <a:ext cx="7772400" cy="219154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77CDC76F-216A-999B-9F4C-334FA0167162}"/>
                  </a:ext>
                </a:extLst>
              </p14:cNvPr>
              <p14:cNvContentPartPr/>
              <p14:nvPr userDrawn="1"/>
            </p14:nvContentPartPr>
            <p14:xfrm>
              <a:off x="19328059" y="40448578"/>
              <a:ext cx="360" cy="36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77CDC76F-216A-999B-9F4C-334FA0167162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9319419" y="4043957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37CBA536-02B4-181A-4CB0-A8C41A1DBBEA}"/>
                  </a:ext>
                </a:extLst>
              </p14:cNvPr>
              <p14:cNvContentPartPr/>
              <p14:nvPr userDrawn="1"/>
            </p14:nvContentPartPr>
            <p14:xfrm>
              <a:off x="-1830221" y="29472178"/>
              <a:ext cx="360" cy="360"/>
            </p14:xfrm>
          </p:contentPart>
        </mc:Choice>
        <mc:Fallback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37CBA536-02B4-181A-4CB0-A8C41A1DBBE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-1838861" y="2946317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D1499833-5FBF-B43C-F809-D078F471C4FE}"/>
                  </a:ext>
                </a:extLst>
              </p14:cNvPr>
              <p14:cNvContentPartPr/>
              <p14:nvPr userDrawn="1"/>
            </p14:nvContentPartPr>
            <p14:xfrm>
              <a:off x="13565539" y="29068618"/>
              <a:ext cx="360" cy="360"/>
            </p14:xfrm>
          </p:contentPart>
        </mc:Choice>
        <mc:Fallback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D1499833-5FBF-B43C-F809-D078F471C4FE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3556899" y="29059978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175125" rtl="0" eaLnBrk="0" fontAlgn="base" hangingPunct="0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1565275" indent="-1565275" algn="l" defTabSz="41751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6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3392488" indent="-1304925" algn="l" defTabSz="41751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5219700" indent="-1042988" algn="l" defTabSz="41751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7307263" indent="-1042988" algn="l" defTabSz="41751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9396413" indent="-1042988" algn="l" defTabSz="41751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69E83CA-FEB9-20B1-41A3-2EC54535D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5175" y="7291388"/>
            <a:ext cx="26425525" cy="1943100"/>
          </a:xfrm>
        </p:spPr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C24D6D9F-74D6-93DC-3863-0E2BE0519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5175" y="10171113"/>
            <a:ext cx="26425525" cy="27003375"/>
          </a:xfrm>
        </p:spPr>
        <p:txBody>
          <a:bodyPr/>
          <a:lstStyle/>
          <a:p>
            <a:pPr>
              <a:defRPr/>
            </a:pPr>
            <a:endParaRPr lang="ca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MS PGothic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alopez</dc:creator>
  <cp:lastModifiedBy>Àngels López Rodríguez</cp:lastModifiedBy>
  <cp:revision>14</cp:revision>
  <dcterms:created xsi:type="dcterms:W3CDTF">2011-09-08T14:28:56Z</dcterms:created>
  <dcterms:modified xsi:type="dcterms:W3CDTF">2024-02-06T09:25:25Z</dcterms:modified>
</cp:coreProperties>
</file>